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2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语篇导航-DA.eps" descr="id:21474864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4514" y="2542440"/>
            <a:ext cx="1651000" cy="40322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422629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每月的支出占比情况。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141" y="974875"/>
            <a:ext cx="10584128" cy="13740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1969" y="1477870"/>
            <a:ext cx="11166473" cy="33192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3101" y="1628800"/>
            <a:ext cx="11024210" cy="2596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8039422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898248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item makes up the same percentage for Peter and Mary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986155" hangingPunct="0">
              <a:spcAft>
                <a:spcPts val="0"/>
              </a:spcAft>
              <a:tabLst>
                <a:tab pos="2509520" algn="l"/>
                <a:tab pos="475297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Entertainment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Insurance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2"/>
          <p:cNvSpPr txBox="1"/>
          <p:nvPr/>
        </p:nvSpPr>
        <p:spPr bwMode="auto">
          <a:xfrm>
            <a:off x="360854" y="30908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细节理解题。根据图表内容可知，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在保险上花的钱占比是一样的。故选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190550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statements is TRUE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 has her own car while Peter doesn’t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 never saves any money every month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 spends less money on food than Peter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spend over 12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their money on taxes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3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细节理解题。根据图表内容可知，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的支出表格中没有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“Savings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储蓄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这一项，因此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每个月不存钱。故选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190550" y="285293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682224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which part of a magazine can we find the reading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3950" algn="l"/>
                <a:tab pos="89706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3950" algn="l"/>
                <a:tab pos="897064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Daily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Outdoor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4"/>
          <p:cNvSpPr txBox="1"/>
          <p:nvPr/>
        </p:nvSpPr>
        <p:spPr bwMode="auto">
          <a:xfrm>
            <a:off x="360854" y="345088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推理判断题。通读全文可知，本文主要介绍了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Mary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每月的支出占比情况，故文章可能出现在杂志的日常生活部分。故选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697</Words>
  <Application>WPS 演示</Application>
  <PresentationFormat>自定义</PresentationFormat>
  <Paragraphs>31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468</cp:revision>
  <dcterms:created xsi:type="dcterms:W3CDTF">2020-11-06T05:24:00Z</dcterms:created>
  <dcterms:modified xsi:type="dcterms:W3CDTF">2025-09-16T02:45:27Z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0B0A095B357A42AEA560D9E2D383C13A_12</vt:lpwstr>
  </property>
</Properties>
</file>